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2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301" r:id="rId4"/>
    <p:sldId id="259" r:id="rId5"/>
    <p:sldId id="260" r:id="rId6"/>
    <p:sldId id="257" r:id="rId7"/>
    <p:sldId id="295" r:id="rId8"/>
    <p:sldId id="278" r:id="rId9"/>
    <p:sldId id="298" r:id="rId10"/>
    <p:sldId id="263" r:id="rId11"/>
    <p:sldId id="264" r:id="rId12"/>
    <p:sldId id="288" r:id="rId13"/>
    <p:sldId id="291" r:id="rId14"/>
    <p:sldId id="293" r:id="rId15"/>
    <p:sldId id="296" r:id="rId16"/>
    <p:sldId id="289" r:id="rId17"/>
    <p:sldId id="280" r:id="rId18"/>
    <p:sldId id="299" r:id="rId19"/>
    <p:sldId id="300" r:id="rId20"/>
    <p:sldId id="286" r:id="rId21"/>
    <p:sldId id="294" r:id="rId22"/>
    <p:sldId id="292" r:id="rId23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CF1AE13-3DFA-4C22-9668-9CB07FA11D53}">
          <p14:sldIdLst>
            <p14:sldId id="256"/>
            <p14:sldId id="258"/>
            <p14:sldId id="301"/>
            <p14:sldId id="259"/>
            <p14:sldId id="260"/>
            <p14:sldId id="257"/>
            <p14:sldId id="295"/>
            <p14:sldId id="278"/>
            <p14:sldId id="298"/>
            <p14:sldId id="263"/>
            <p14:sldId id="264"/>
            <p14:sldId id="288"/>
            <p14:sldId id="291"/>
            <p14:sldId id="293"/>
            <p14:sldId id="296"/>
            <p14:sldId id="289"/>
            <p14:sldId id="280"/>
            <p14:sldId id="299"/>
            <p14:sldId id="300"/>
            <p14:sldId id="286"/>
            <p14:sldId id="294"/>
            <p14:sldId id="29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2765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1AF317-CD5A-41F8-BD0E-063BC5D4C812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7D4D24-51C4-4F43-9787-280EB500849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7D4D24-51C4-4F43-9787-280EB500849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69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7D4D24-51C4-4F43-9787-280EB5008490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39048-9D60-425E-8A25-1F7E65CD2241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AAE58-8298-44BA-A1D2-2FC008C52A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39048-9D60-425E-8A25-1F7E65CD2241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AAE58-8298-44BA-A1D2-2FC008C52A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39048-9D60-425E-8A25-1F7E65CD2241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AAE58-8298-44BA-A1D2-2FC008C52A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39048-9D60-425E-8A25-1F7E65CD2241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AAE58-8298-44BA-A1D2-2FC008C52A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39048-9D60-425E-8A25-1F7E65CD2241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AAE58-8298-44BA-A1D2-2FC008C52A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39048-9D60-425E-8A25-1F7E65CD2241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AAE58-8298-44BA-A1D2-2FC008C52A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39048-9D60-425E-8A25-1F7E65CD2241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AAE58-8298-44BA-A1D2-2FC008C52A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39048-9D60-425E-8A25-1F7E65CD2241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AAE58-8298-44BA-A1D2-2FC008C52A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39048-9D60-425E-8A25-1F7E65CD2241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AAE58-8298-44BA-A1D2-2FC008C52A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39048-9D60-425E-8A25-1F7E65CD2241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AAE58-8298-44BA-A1D2-2FC008C52A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39048-9D60-425E-8A25-1F7E65CD2241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AAE58-8298-44BA-A1D2-2FC008C52A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39048-9D60-425E-8A25-1F7E65CD2241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AAE58-8298-44BA-A1D2-2FC008C52A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2" Type="http://schemas.microsoft.com/office/2007/relationships/media" Target="../media/media1.mp4"/><Relationship Id="rId1" Type="http://schemas.openxmlformats.org/officeDocument/2006/relationships/tags" Target="../tags/tag15.xml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2" Type="http://schemas.microsoft.com/office/2007/relationships/media" Target="../media/media1.mp4"/><Relationship Id="rId1" Type="http://schemas.openxmlformats.org/officeDocument/2006/relationships/tags" Target="../tags/tag16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video" Target="../media/media2.mp4"/><Relationship Id="rId2" Type="http://schemas.microsoft.com/office/2007/relationships/media" Target="../media/media2.mp4"/><Relationship Id="rId1" Type="http://schemas.openxmlformats.org/officeDocument/2006/relationships/tags" Target="../tags/tag18.xml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C:\Windows\system32\config\systemprofile\Desktop\DẠY TRỰC TUYẾN\PP mua dich\hình\hinh-nen-powerpoint-tinh-te-2958354532a8524_24055ede31eb8a866e0053fdc78482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914400" y="4038600"/>
            <a:ext cx="7772400" cy="2209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endParaRPr lang="en-US" sz="2800" b="1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85800" y="228600"/>
            <a:ext cx="7924800" cy="5791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kern="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BÌNH THẠNH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vi-VN" sz="24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HỒNG HÀ</a:t>
            </a:r>
            <a:endParaRPr lang="en-US" sz="2000" b="1" kern="0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en-US" sz="2400" b="1" kern="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48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TRÌNH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48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DẠY HỌC TRỰC TUYẾN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48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TIẾNG VIỆT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48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MỘT</a:t>
            </a:r>
            <a:endParaRPr lang="en-US" sz="5400" b="1" kern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en-US" sz="900" b="1" kern="0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ubtitle 2"/>
          <p:cNvSpPr txBox="1"/>
          <p:nvPr/>
        </p:nvSpPr>
        <p:spPr>
          <a:xfrm>
            <a:off x="914400" y="5322429"/>
            <a:ext cx="7518400" cy="1285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hiện:  TRƯƠNG PHƯƠNG VY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76600" y="1752600"/>
            <a:ext cx="2244525" cy="34024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3900" b="1" kern="0" dirty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5" name="Rectangle 4"/>
          <p:cNvSpPr/>
          <p:nvPr/>
        </p:nvSpPr>
        <p:spPr>
          <a:xfrm>
            <a:off x="3124200" y="1676400"/>
            <a:ext cx="2452916" cy="34024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3900" b="1" kern="0" dirty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6" name="Rectangle 5"/>
          <p:cNvSpPr/>
          <p:nvPr/>
        </p:nvSpPr>
        <p:spPr>
          <a:xfrm>
            <a:off x="3581400" y="1524000"/>
            <a:ext cx="1741181" cy="34944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3900" b="1" kern="0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7" name="Rectangle 6"/>
          <p:cNvSpPr/>
          <p:nvPr/>
        </p:nvSpPr>
        <p:spPr>
          <a:xfrm>
            <a:off x="2514600" y="2449182"/>
            <a:ext cx="3555782" cy="34944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3900" b="1" kern="0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A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4" grpId="3"/>
      <p:bldP spid="5" grpId="0"/>
      <p:bldP spid="5" grpId="1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11915" y="381000"/>
            <a:ext cx="1907894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0" b="1" kern="0" dirty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5" name="Rectangle 4"/>
          <p:cNvSpPr/>
          <p:nvPr/>
        </p:nvSpPr>
        <p:spPr>
          <a:xfrm>
            <a:off x="1651179" y="381000"/>
            <a:ext cx="2082621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0" b="1" kern="0" dirty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6" name="Rectangle 5"/>
          <p:cNvSpPr/>
          <p:nvPr/>
        </p:nvSpPr>
        <p:spPr>
          <a:xfrm>
            <a:off x="6183619" y="3733800"/>
            <a:ext cx="1741181" cy="34944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3900" b="1" kern="0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7" name="Rectangle 6"/>
          <p:cNvSpPr/>
          <p:nvPr/>
        </p:nvSpPr>
        <p:spPr>
          <a:xfrm>
            <a:off x="579715" y="4147334"/>
            <a:ext cx="3005951" cy="29392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0" b="1" kern="0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8" name="Up Arrow 7"/>
          <p:cNvSpPr/>
          <p:nvPr/>
        </p:nvSpPr>
        <p:spPr>
          <a:xfrm>
            <a:off x="2514600" y="2819400"/>
            <a:ext cx="304800" cy="457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>
            <a:off x="6858000" y="6248400"/>
            <a:ext cx="304800" cy="457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>
            <a:off x="2286000" y="6172200"/>
            <a:ext cx="304800" cy="457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0"/>
          <p:cNvSpPr/>
          <p:nvPr/>
        </p:nvSpPr>
        <p:spPr>
          <a:xfrm>
            <a:off x="7010400" y="2971800"/>
            <a:ext cx="304800" cy="457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10" grpId="0" animBg="1"/>
      <p:bldP spid="10" grpId="1" animBg="1"/>
      <p:bldP spid="11" grpId="0" animBg="1"/>
      <p:bldP spid="1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/>
          <a:srcRect l="52818" r="1449" b="68478"/>
          <a:stretch>
            <a:fillRect/>
          </a:stretch>
        </p:blipFill>
        <p:spPr bwMode="auto">
          <a:xfrm>
            <a:off x="0" y="0"/>
            <a:ext cx="46482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37915" r="21016" b="68806"/>
          <a:stretch>
            <a:fillRect/>
          </a:stretch>
        </p:blipFill>
        <p:spPr bwMode="auto">
          <a:xfrm>
            <a:off x="5105400" y="304800"/>
            <a:ext cx="40386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9067800" y="457200"/>
            <a:ext cx="0" cy="6019800"/>
          </a:xfrm>
          <a:prstGeom prst="line">
            <a:avLst/>
          </a:prstGeom>
          <a:ln w="571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648200" y="3124200"/>
            <a:ext cx="4572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" name="Rectangle 7"/>
          <p:cNvSpPr/>
          <p:nvPr/>
        </p:nvSpPr>
        <p:spPr>
          <a:xfrm>
            <a:off x="4648200" y="4724400"/>
            <a:ext cx="4572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" name="Rectangle 8"/>
          <p:cNvSpPr/>
          <p:nvPr/>
        </p:nvSpPr>
        <p:spPr>
          <a:xfrm>
            <a:off x="4648200" y="6096000"/>
            <a:ext cx="4572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48200" y="1600200"/>
            <a:ext cx="4572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48200" y="228600"/>
            <a:ext cx="4572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7010400" y="3429000"/>
            <a:ext cx="609600" cy="533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858000" y="3200400"/>
            <a:ext cx="4572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8153400" y="3505200"/>
            <a:ext cx="0" cy="29718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8229600" y="3581400"/>
            <a:ext cx="4572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6" name="Up Arrow 7"/>
          <p:cNvSpPr/>
          <p:nvPr/>
        </p:nvSpPr>
        <p:spPr>
          <a:xfrm rot="10800000">
            <a:off x="2019300" y="2743200"/>
            <a:ext cx="304800" cy="457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7"/>
          <p:cNvSpPr/>
          <p:nvPr/>
        </p:nvSpPr>
        <p:spPr>
          <a:xfrm rot="10800000">
            <a:off x="7543800" y="2732314"/>
            <a:ext cx="304800" cy="457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3" grpId="0"/>
      <p:bldP spid="15" grpId="0"/>
      <p:bldP spid="16" grpId="0" animBg="1"/>
      <p:bldP spid="16" grpId="1" animBg="1"/>
      <p:bldP spid="17" grpId="0" animBg="1"/>
      <p:bldP spid="1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52818" r="1449" b="68478"/>
          <a:stretch>
            <a:fillRect/>
          </a:stretch>
        </p:blipFill>
        <p:spPr bwMode="auto">
          <a:xfrm>
            <a:off x="2133600" y="-152400"/>
            <a:ext cx="46482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1 - Copy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4800" y="266700"/>
            <a:ext cx="8305800" cy="6324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6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a1 - Copy">
            <a:hlinkClick r:id="" action="ppaction://media"/>
          </p:cNvPr>
          <p:cNvPicPr>
            <a:picLocks noGrp="1" noChangeAspect="1"/>
          </p:cNvPicPr>
          <p:nvPr>
            <p:ph idx="1"/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81000" y="76200"/>
            <a:ext cx="8305800" cy="604996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6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 l="37915" r="21016" b="68806"/>
          <a:stretch>
            <a:fillRect/>
          </a:stretch>
        </p:blipFill>
        <p:spPr bwMode="auto">
          <a:xfrm>
            <a:off x="2819400" y="304800"/>
            <a:ext cx="40386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"/>
          <p:cNvCxnSpPr/>
          <p:nvPr/>
        </p:nvCxnSpPr>
        <p:spPr>
          <a:xfrm>
            <a:off x="6781800" y="457200"/>
            <a:ext cx="0" cy="6019800"/>
          </a:xfrm>
          <a:prstGeom prst="line">
            <a:avLst/>
          </a:prstGeom>
          <a:ln w="571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2362200" y="3124200"/>
            <a:ext cx="4572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" name="Rectangle 4"/>
          <p:cNvSpPr/>
          <p:nvPr/>
        </p:nvSpPr>
        <p:spPr>
          <a:xfrm>
            <a:off x="2362200" y="4724400"/>
            <a:ext cx="4572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" name="Rectangle 5"/>
          <p:cNvSpPr/>
          <p:nvPr/>
        </p:nvSpPr>
        <p:spPr>
          <a:xfrm>
            <a:off x="2362200" y="6096000"/>
            <a:ext cx="4572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>
          <a:xfrm>
            <a:off x="2362200" y="1600200"/>
            <a:ext cx="4572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" name="Rectangle 7"/>
          <p:cNvSpPr/>
          <p:nvPr/>
        </p:nvSpPr>
        <p:spPr>
          <a:xfrm>
            <a:off x="2362200" y="228600"/>
            <a:ext cx="4572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724400" y="3352800"/>
            <a:ext cx="609600" cy="533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572000" y="3124200"/>
            <a:ext cx="4572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867400" y="3429000"/>
            <a:ext cx="0" cy="29718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943600" y="3505200"/>
            <a:ext cx="4572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3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o 1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7200" y="304800"/>
            <a:ext cx="8458200" cy="61722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99" y="0"/>
            <a:ext cx="6934201" cy="6781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457200" y="1524000"/>
            <a:ext cx="38087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8000" b="1" kern="0" dirty="0">
                <a:latin typeface="VNI-Avo" pitchFamily="2" charset="0"/>
                <a:cs typeface="Times New Roman" panose="02020603050405020304" pitchFamily="18" charset="0"/>
              </a:rPr>
              <a:t>l</a:t>
            </a:r>
            <a:r>
              <a:rPr lang="en-US" sz="8000" b="1" kern="0" dirty="0">
                <a:solidFill>
                  <a:srgbClr val="0070C0"/>
                </a:solidFill>
                <a:latin typeface="VNI-Avo" pitchFamily="2" charset="0"/>
                <a:cs typeface="Times New Roman" panose="02020603050405020304" pitchFamily="18" charset="0"/>
              </a:rPr>
              <a:t>a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1524000" y="1600200"/>
            <a:ext cx="228600" cy="1524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-533400" y="5048071"/>
            <a:ext cx="38087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8000" b="1" kern="0" dirty="0" err="1">
                <a:latin typeface="VNI-Avo" pitchFamily="2" charset="0"/>
                <a:cs typeface="Times New Roman" panose="02020603050405020304" pitchFamily="18" charset="0"/>
              </a:rPr>
              <a:t>g</a:t>
            </a:r>
            <a:r>
              <a:rPr lang="en-US" sz="8000" b="1" kern="0" dirty="0" err="1">
                <a:solidFill>
                  <a:srgbClr val="0070C0"/>
                </a:solidFill>
                <a:latin typeface="VNI-Avo" pitchFamily="2" charset="0"/>
                <a:cs typeface="Times New Roman" panose="02020603050405020304" pitchFamily="18" charset="0"/>
              </a:rPr>
              <a:t>a</a:t>
            </a:r>
            <a:endParaRPr lang="en-US" sz="8000" b="1" kern="0" dirty="0">
              <a:solidFill>
                <a:srgbClr val="0070C0"/>
              </a:solidFill>
              <a:latin typeface="VNI-Avo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67400" y="1619071"/>
            <a:ext cx="38087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8000" b="1" kern="0" dirty="0" err="1">
                <a:latin typeface="VNI-Avo" pitchFamily="2" charset="0"/>
                <a:cs typeface="Times New Roman" panose="02020603050405020304" pitchFamily="18" charset="0"/>
              </a:rPr>
              <a:t>b</a:t>
            </a:r>
            <a:r>
              <a:rPr lang="en-US" sz="8000" b="1" kern="0" dirty="0" err="1">
                <a:solidFill>
                  <a:srgbClr val="0070C0"/>
                </a:solidFill>
                <a:latin typeface="VNI-Avo" pitchFamily="2" charset="0"/>
                <a:cs typeface="Times New Roman" panose="02020603050405020304" pitchFamily="18" charset="0"/>
              </a:rPr>
              <a:t>a</a:t>
            </a:r>
            <a:endParaRPr lang="en-US" sz="8000" b="1" kern="0" dirty="0">
              <a:solidFill>
                <a:srgbClr val="0070C0"/>
              </a:solidFill>
              <a:latin typeface="VNI-Avo" pitchFamily="2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19800" y="5029200"/>
            <a:ext cx="38087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8000" b="1" kern="0" dirty="0" err="1">
                <a:latin typeface="VNI-Avo" pitchFamily="2" charset="0"/>
                <a:cs typeface="Times New Roman" panose="02020603050405020304" pitchFamily="18" charset="0"/>
              </a:rPr>
              <a:t>b</a:t>
            </a:r>
            <a:r>
              <a:rPr lang="en-US" sz="8000" b="1" kern="0" dirty="0" err="1">
                <a:solidFill>
                  <a:srgbClr val="0070C0"/>
                </a:solidFill>
                <a:latin typeface="VNI-Avo" pitchFamily="2" charset="0"/>
                <a:cs typeface="Times New Roman" panose="02020603050405020304" pitchFamily="18" charset="0"/>
              </a:rPr>
              <a:t>a</a:t>
            </a:r>
            <a:endParaRPr lang="en-US" sz="8000" b="1" kern="0" dirty="0">
              <a:solidFill>
                <a:srgbClr val="0070C0"/>
              </a:solidFill>
              <a:latin typeface="VNI-Avo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924800" y="1676400"/>
            <a:ext cx="228600" cy="15240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524000" y="5105400"/>
            <a:ext cx="228600" cy="15240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Up Arrow 15"/>
          <p:cNvSpPr/>
          <p:nvPr/>
        </p:nvSpPr>
        <p:spPr>
          <a:xfrm>
            <a:off x="4717678" y="4626429"/>
            <a:ext cx="309282" cy="457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 Arrow 16"/>
          <p:cNvSpPr/>
          <p:nvPr/>
        </p:nvSpPr>
        <p:spPr>
          <a:xfrm>
            <a:off x="1219200" y="2667000"/>
            <a:ext cx="309282" cy="457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 Arrow 17"/>
          <p:cNvSpPr/>
          <p:nvPr/>
        </p:nvSpPr>
        <p:spPr>
          <a:xfrm>
            <a:off x="7543800" y="2743200"/>
            <a:ext cx="309282" cy="457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Up Arrow 18"/>
          <p:cNvSpPr/>
          <p:nvPr/>
        </p:nvSpPr>
        <p:spPr>
          <a:xfrm>
            <a:off x="1295400" y="6096000"/>
            <a:ext cx="309282" cy="457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9"/>
          <p:cNvSpPr/>
          <p:nvPr/>
        </p:nvSpPr>
        <p:spPr>
          <a:xfrm>
            <a:off x="7696200" y="6096000"/>
            <a:ext cx="309282" cy="457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vector graphics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25" y="304800"/>
            <a:ext cx="8230749" cy="61722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Windows\system32\config\systemprofile\Desktop\Captur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838" y="304800"/>
            <a:ext cx="4047264" cy="5727927"/>
          </a:xfrm>
          <a:prstGeom prst="rect">
            <a:avLst/>
          </a:prstGeom>
          <a:noFill/>
        </p:spPr>
      </p:pic>
      <p:pic>
        <p:nvPicPr>
          <p:cNvPr id="3" name="Picture 2" descr="Graphical user interface&#10;&#10;Description automatically generate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136" y="304801"/>
            <a:ext cx="4047264" cy="572792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>
            <a:off x="7620000" y="76200"/>
            <a:ext cx="228600" cy="15240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620000" y="5595257"/>
            <a:ext cx="228600" cy="15240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7848600" y="2286000"/>
            <a:ext cx="228600" cy="15240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7561435" y="4519656"/>
            <a:ext cx="228600" cy="15240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ight Arrow 32"/>
          <p:cNvSpPr/>
          <p:nvPr/>
        </p:nvSpPr>
        <p:spPr>
          <a:xfrm>
            <a:off x="5879378" y="609600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>
            <a:off x="5879378" y="2683637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>
            <a:off x="5883365" y="1600200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>
            <a:off x="5898238" y="4860161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/>
          <p:cNvSpPr/>
          <p:nvPr/>
        </p:nvSpPr>
        <p:spPr>
          <a:xfrm>
            <a:off x="5898238" y="3809999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638800" y="56513"/>
            <a:ext cx="3753578" cy="6592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6600" b="1" kern="0" dirty="0" err="1">
                <a:solidFill>
                  <a:srgbClr val="0070C0"/>
                </a:solidFill>
                <a:latin typeface="VNI-Avo" pitchFamily="2" charset="0"/>
                <a:cs typeface="Times New Roman" panose="02020603050405020304" pitchFamily="18" charset="0"/>
              </a:rPr>
              <a:t>b</a:t>
            </a:r>
            <a:r>
              <a:rPr lang="en-US" sz="6600" b="1" kern="0" dirty="0" err="1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a</a:t>
            </a:r>
            <a:endParaRPr lang="en-US" sz="6600" b="1" kern="0" dirty="0">
              <a:solidFill>
                <a:srgbClr val="FF0000"/>
              </a:solidFill>
              <a:latin typeface="VNI-Avo" pitchFamily="2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6600" b="1" kern="0" dirty="0" err="1">
                <a:solidFill>
                  <a:srgbClr val="0070C0"/>
                </a:solidFill>
                <a:latin typeface="VNI-Avo" pitchFamily="2" charset="0"/>
                <a:cs typeface="Times New Roman" panose="02020603050405020304" pitchFamily="18" charset="0"/>
              </a:rPr>
              <a:t>b</a:t>
            </a:r>
            <a:r>
              <a:rPr lang="en-US" sz="6600" b="1" kern="0" dirty="0" err="1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a</a:t>
            </a:r>
            <a:endParaRPr lang="en-US" sz="6600" b="1" kern="0" dirty="0">
              <a:solidFill>
                <a:srgbClr val="FF0000"/>
              </a:solidFill>
              <a:latin typeface="VNI-Avo" pitchFamily="2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6600" b="1" kern="0" dirty="0">
                <a:solidFill>
                  <a:srgbClr val="0070C0"/>
                </a:solidFill>
                <a:latin typeface="VNI-Avo" pitchFamily="2" charset="0"/>
                <a:cs typeface="Times New Roman" panose="02020603050405020304" pitchFamily="18" charset="0"/>
              </a:rPr>
              <a:t>m</a:t>
            </a:r>
            <a:r>
              <a:rPr lang="en-US" sz="6600" b="1" kern="0" dirty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a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6600" b="1" kern="0" dirty="0" err="1">
                <a:solidFill>
                  <a:srgbClr val="0070C0"/>
                </a:solidFill>
                <a:latin typeface="VNI-Avo" pitchFamily="2" charset="0"/>
                <a:cs typeface="Times New Roman" panose="02020603050405020304" pitchFamily="18" charset="0"/>
              </a:rPr>
              <a:t>nh</a:t>
            </a:r>
            <a:r>
              <a:rPr lang="en-US" sz="6600" b="1" kern="0" dirty="0" err="1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a</a:t>
            </a:r>
            <a:endParaRPr lang="en-US" sz="6600" b="1" kern="0" dirty="0">
              <a:solidFill>
                <a:srgbClr val="FF0000"/>
              </a:solidFill>
              <a:latin typeface="VNI-Avo" pitchFamily="2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6600" b="1" kern="0" dirty="0">
                <a:solidFill>
                  <a:srgbClr val="0070C0"/>
                </a:solidFill>
                <a:latin typeface="VNI-Avo" pitchFamily="2" charset="0"/>
                <a:cs typeface="Times New Roman" panose="02020603050405020304" pitchFamily="18" charset="0"/>
              </a:rPr>
              <a:t>l</a:t>
            </a:r>
            <a:r>
              <a:rPr lang="en-US" sz="6600" b="1" kern="0" dirty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a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6600" b="1" kern="0" dirty="0">
                <a:solidFill>
                  <a:schemeClr val="accent1"/>
                </a:solidFill>
                <a:latin typeface="VNI-Avo" pitchFamily="2" charset="0"/>
                <a:cs typeface="Times New Roman" panose="02020603050405020304" pitchFamily="18" charset="0"/>
              </a:rPr>
              <a:t>g</a:t>
            </a:r>
            <a:r>
              <a:rPr lang="en-US" sz="6600" b="1" kern="0" dirty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69306" y="3581400"/>
            <a:ext cx="1907894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0" b="1" kern="0" dirty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037759" y="534021"/>
            <a:ext cx="2082621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0" b="1" kern="0" dirty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A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7848600" y="3429000"/>
            <a:ext cx="228600" cy="15240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ight Arrow 35"/>
          <p:cNvSpPr/>
          <p:nvPr/>
        </p:nvSpPr>
        <p:spPr>
          <a:xfrm>
            <a:off x="5883365" y="5910323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group of people posing for a photo&#10;&#10;Description automatically generated with medium confidenc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8" y="34740"/>
            <a:ext cx="5236162" cy="682325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26" grpId="0"/>
      <p:bldP spid="27" grpId="0"/>
      <p:bldP spid="27" grpId="1"/>
      <p:bldP spid="28" grpId="0"/>
      <p:bldP spid="28" grpId="1"/>
      <p:bldP spid="16" grpId="0" animBg="1"/>
      <p:bldP spid="1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/>
          <a:srcRect l="52818" r="1449" b="68478"/>
          <a:stretch>
            <a:fillRect/>
          </a:stretch>
        </p:blipFill>
        <p:spPr bwMode="auto">
          <a:xfrm>
            <a:off x="0" y="0"/>
            <a:ext cx="46482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37915" r="21016" b="68806"/>
          <a:stretch>
            <a:fillRect/>
          </a:stretch>
        </p:blipFill>
        <p:spPr bwMode="auto">
          <a:xfrm>
            <a:off x="5105400" y="304800"/>
            <a:ext cx="40386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9067800" y="457200"/>
            <a:ext cx="0" cy="6019800"/>
          </a:xfrm>
          <a:prstGeom prst="line">
            <a:avLst/>
          </a:prstGeom>
          <a:ln w="571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648200" y="3124200"/>
            <a:ext cx="4572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" name="Rectangle 7"/>
          <p:cNvSpPr/>
          <p:nvPr/>
        </p:nvSpPr>
        <p:spPr>
          <a:xfrm>
            <a:off x="4648200" y="4724400"/>
            <a:ext cx="4572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" name="Rectangle 8"/>
          <p:cNvSpPr/>
          <p:nvPr/>
        </p:nvSpPr>
        <p:spPr>
          <a:xfrm>
            <a:off x="4648200" y="6096000"/>
            <a:ext cx="4572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48200" y="1600200"/>
            <a:ext cx="4572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48200" y="228600"/>
            <a:ext cx="4572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7010400" y="3429000"/>
            <a:ext cx="609600" cy="533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858000" y="3200400"/>
            <a:ext cx="4572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8153400" y="3505200"/>
            <a:ext cx="0" cy="29718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8229600" y="3581400"/>
            <a:ext cx="4572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3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62000"/>
            <a:ext cx="8534400" cy="54102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Windows\system32\config\systemprofile\Desktop\Capture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46038"/>
            <a:ext cx="4572000" cy="681196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Windows\system32\config\systemprofile\Desktop\Capture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0"/>
            <a:ext cx="4267200" cy="6858000"/>
          </a:xfrm>
          <a:prstGeom prst="rect">
            <a:avLst/>
          </a:prstGeom>
          <a:noFill/>
        </p:spPr>
      </p:pic>
      <p:pic>
        <p:nvPicPr>
          <p:cNvPr id="3075" name="Picture 3" descr="C:\Windows\system32\config\systemprofile\Desktop\Capture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0"/>
            <a:ext cx="4267200" cy="6858000"/>
          </a:xfrm>
          <a:prstGeom prst="rect">
            <a:avLst/>
          </a:prstGeom>
          <a:noFill/>
        </p:spPr>
      </p:pic>
      <p:sp>
        <p:nvSpPr>
          <p:cNvPr id="5" name="Right Arrow 4"/>
          <p:cNvSpPr/>
          <p:nvPr/>
        </p:nvSpPr>
        <p:spPr>
          <a:xfrm>
            <a:off x="-342900" y="3276600"/>
            <a:ext cx="838200" cy="304800"/>
          </a:xfrm>
          <a:prstGeom prst="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ight Arrow 4"/>
          <p:cNvSpPr/>
          <p:nvPr/>
        </p:nvSpPr>
        <p:spPr>
          <a:xfrm>
            <a:off x="-914400" y="5067300"/>
            <a:ext cx="1371600" cy="304800"/>
          </a:xfrm>
          <a:prstGeom prst="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4"/>
          <p:cNvSpPr/>
          <p:nvPr/>
        </p:nvSpPr>
        <p:spPr>
          <a:xfrm>
            <a:off x="-876300" y="5657850"/>
            <a:ext cx="1371600" cy="304800"/>
          </a:xfrm>
          <a:prstGeom prst="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4"/>
          <p:cNvSpPr/>
          <p:nvPr/>
        </p:nvSpPr>
        <p:spPr>
          <a:xfrm>
            <a:off x="5562600" y="274638"/>
            <a:ext cx="685800" cy="304800"/>
          </a:xfrm>
          <a:prstGeom prst="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Windows\system32\config\systemprofile\Desktop\Capture3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-228600"/>
            <a:ext cx="5486400" cy="6858000"/>
          </a:xfrm>
          <a:prstGeom prst="rect">
            <a:avLst/>
          </a:prstGeom>
          <a:noFill/>
        </p:spPr>
      </p:pic>
      <p:sp>
        <p:nvSpPr>
          <p:cNvPr id="5" name="Right Arrow 4"/>
          <p:cNvSpPr/>
          <p:nvPr/>
        </p:nvSpPr>
        <p:spPr>
          <a:xfrm>
            <a:off x="838200" y="1828800"/>
            <a:ext cx="1371600" cy="304800"/>
          </a:xfrm>
          <a:prstGeom prst="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0800000">
            <a:off x="6934200" y="1371600"/>
            <a:ext cx="1371600" cy="304800"/>
          </a:xfrm>
          <a:prstGeom prst="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914400" y="4876800"/>
            <a:ext cx="1371600" cy="304800"/>
          </a:xfrm>
          <a:prstGeom prst="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Windows\system32\config\systemprofile\Desktop\H1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47800"/>
            <a:ext cx="9144000" cy="54864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264890" y="228600"/>
            <a:ext cx="630813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vi-VN" sz="3600" b="1" u="sng" kern="0" dirty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CHUÛ ÑEÀ 1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vi-VN" sz="3600" b="1" ker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NHÖÕNG BAØI HOÏC ÑAÀU TIEÂN</a:t>
            </a:r>
            <a:endParaRPr lang="en-US" sz="3600" b="1" kern="0" dirty="0">
              <a:solidFill>
                <a:srgbClr val="FF0000"/>
              </a:solidFill>
              <a:latin typeface="VNI-Avo" pitchFamily="2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C:\Windows\system32\config\systemprofile\Desktop\DẠY TRỰC TUYẾN\PP mua dich\hình\[khanhkhiem.com] Hinh Nen Powerpoint Don Gian (28).jpg"/>
          <p:cNvPicPr>
            <a:picLocks noChangeAspect="1" noChangeArrowheads="1"/>
          </p:cNvPicPr>
          <p:nvPr/>
        </p:nvPicPr>
        <p:blipFill>
          <a:blip r:embed="rId3" cstate="print">
            <a:lum bright="3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846749" y="304800"/>
            <a:ext cx="5477783" cy="4802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4800" b="1" u="sng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3900" b="1" kern="0" dirty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A </a:t>
            </a:r>
            <a:r>
              <a:rPr lang="en-US" sz="23900" b="1" kern="0" dirty="0" err="1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a</a:t>
            </a:r>
            <a:endParaRPr lang="en-US" sz="23900" b="1" kern="0" dirty="0">
              <a:solidFill>
                <a:srgbClr val="FF0000"/>
              </a:solidFill>
              <a:latin typeface="VNI-Avo" pitchFamily="2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Windows\system32\config\systemprofile\Desktop\Capture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  <p:pic>
        <p:nvPicPr>
          <p:cNvPr id="6147" name="Picture 3" descr="C:\Windows\system32\config\systemprofile\Desktop\Capture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posing for a photo&#10;&#10;Description automatically generated with medium confidenc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33" y="-304800"/>
            <a:ext cx="5242467" cy="7162800"/>
          </a:xfrm>
          <a:prstGeom prst="rect">
            <a:avLst/>
          </a:prstGeom>
        </p:spPr>
      </p:pic>
      <p:sp>
        <p:nvSpPr>
          <p:cNvPr id="6" name="Bent Arrow 8"/>
          <p:cNvSpPr/>
          <p:nvPr/>
        </p:nvSpPr>
        <p:spPr>
          <a:xfrm>
            <a:off x="456204" y="2400300"/>
            <a:ext cx="533400" cy="685800"/>
          </a:xfrm>
          <a:prstGeom prst="bentArrow">
            <a:avLst>
              <a:gd name="adj1" fmla="val 11230"/>
              <a:gd name="adj2" fmla="val 17131"/>
              <a:gd name="adj3" fmla="val 25000"/>
              <a:gd name="adj4" fmla="val 4375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Bent Arrow 9"/>
          <p:cNvSpPr/>
          <p:nvPr/>
        </p:nvSpPr>
        <p:spPr>
          <a:xfrm>
            <a:off x="3200400" y="4800600"/>
            <a:ext cx="533400" cy="533400"/>
          </a:xfrm>
          <a:prstGeom prst="bentArrow">
            <a:avLst>
              <a:gd name="adj1" fmla="val 11230"/>
              <a:gd name="adj2" fmla="val 17131"/>
              <a:gd name="adj3" fmla="val 25000"/>
              <a:gd name="adj4" fmla="val 4375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Bent Arrow 10"/>
          <p:cNvSpPr/>
          <p:nvPr/>
        </p:nvSpPr>
        <p:spPr>
          <a:xfrm>
            <a:off x="2324100" y="1676400"/>
            <a:ext cx="381000" cy="457200"/>
          </a:xfrm>
          <a:prstGeom prst="bentArrow">
            <a:avLst>
              <a:gd name="adj1" fmla="val 11230"/>
              <a:gd name="adj2" fmla="val 17131"/>
              <a:gd name="adj3" fmla="val 25000"/>
              <a:gd name="adj4" fmla="val 4375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Bent Arrow 11"/>
          <p:cNvSpPr/>
          <p:nvPr/>
        </p:nvSpPr>
        <p:spPr>
          <a:xfrm>
            <a:off x="2209800" y="2971800"/>
            <a:ext cx="533400" cy="609600"/>
          </a:xfrm>
          <a:prstGeom prst="bentArrow">
            <a:avLst>
              <a:gd name="adj1" fmla="val 11230"/>
              <a:gd name="adj2" fmla="val 17131"/>
              <a:gd name="adj3" fmla="val 25000"/>
              <a:gd name="adj4" fmla="val 4375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Bent Arrow 12"/>
          <p:cNvSpPr/>
          <p:nvPr/>
        </p:nvSpPr>
        <p:spPr>
          <a:xfrm>
            <a:off x="1256304" y="2829627"/>
            <a:ext cx="533400" cy="762000"/>
          </a:xfrm>
          <a:prstGeom prst="bentArrow">
            <a:avLst>
              <a:gd name="adj1" fmla="val 11230"/>
              <a:gd name="adj2" fmla="val 17131"/>
              <a:gd name="adj3" fmla="val 25000"/>
              <a:gd name="adj4" fmla="val 4375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Bent Arrow 13"/>
          <p:cNvSpPr/>
          <p:nvPr/>
        </p:nvSpPr>
        <p:spPr>
          <a:xfrm>
            <a:off x="3962400" y="2895600"/>
            <a:ext cx="533400" cy="838200"/>
          </a:xfrm>
          <a:prstGeom prst="bentArrow">
            <a:avLst>
              <a:gd name="adj1" fmla="val 11230"/>
              <a:gd name="adj2" fmla="val 17131"/>
              <a:gd name="adj3" fmla="val 25000"/>
              <a:gd name="adj4" fmla="val 75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Down Arrow 16"/>
          <p:cNvSpPr/>
          <p:nvPr/>
        </p:nvSpPr>
        <p:spPr>
          <a:xfrm>
            <a:off x="2293667" y="685800"/>
            <a:ext cx="152400" cy="7620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Bent Arrow 17"/>
          <p:cNvSpPr/>
          <p:nvPr/>
        </p:nvSpPr>
        <p:spPr>
          <a:xfrm flipH="1">
            <a:off x="5410200" y="4495800"/>
            <a:ext cx="381000" cy="457200"/>
          </a:xfrm>
          <a:prstGeom prst="bentArrow">
            <a:avLst>
              <a:gd name="adj1" fmla="val 11230"/>
              <a:gd name="adj2" fmla="val 17131"/>
              <a:gd name="adj3" fmla="val 25000"/>
              <a:gd name="adj4" fmla="val 4375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Bent Arrow 18"/>
          <p:cNvSpPr/>
          <p:nvPr/>
        </p:nvSpPr>
        <p:spPr>
          <a:xfrm>
            <a:off x="4572000" y="1447800"/>
            <a:ext cx="381000" cy="457200"/>
          </a:xfrm>
          <a:prstGeom prst="bentArrow">
            <a:avLst>
              <a:gd name="adj1" fmla="val 11230"/>
              <a:gd name="adj2" fmla="val 17131"/>
              <a:gd name="adj3" fmla="val 25000"/>
              <a:gd name="adj4" fmla="val 4375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Bent Arrow 19"/>
          <p:cNvSpPr/>
          <p:nvPr/>
        </p:nvSpPr>
        <p:spPr>
          <a:xfrm>
            <a:off x="3009900" y="326571"/>
            <a:ext cx="381000" cy="457200"/>
          </a:xfrm>
          <a:prstGeom prst="bentArrow">
            <a:avLst>
              <a:gd name="adj1" fmla="val 11230"/>
              <a:gd name="adj2" fmla="val 17131"/>
              <a:gd name="adj3" fmla="val 25000"/>
              <a:gd name="adj4" fmla="val 4375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Down Arrow 20"/>
          <p:cNvSpPr/>
          <p:nvPr/>
        </p:nvSpPr>
        <p:spPr>
          <a:xfrm>
            <a:off x="3695700" y="783771"/>
            <a:ext cx="152400" cy="7620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Bent Arrow 21"/>
          <p:cNvSpPr/>
          <p:nvPr/>
        </p:nvSpPr>
        <p:spPr>
          <a:xfrm>
            <a:off x="4191000" y="685800"/>
            <a:ext cx="381000" cy="457200"/>
          </a:xfrm>
          <a:prstGeom prst="bentArrow">
            <a:avLst>
              <a:gd name="adj1" fmla="val 11230"/>
              <a:gd name="adj2" fmla="val 17131"/>
              <a:gd name="adj3" fmla="val 25000"/>
              <a:gd name="adj4" fmla="val 4375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562600" y="0"/>
            <a:ext cx="3753578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8000" b="1" kern="0" dirty="0" err="1">
                <a:solidFill>
                  <a:srgbClr val="0070C0"/>
                </a:solidFill>
                <a:latin typeface="VNI-Avo" pitchFamily="2" charset="0"/>
                <a:cs typeface="Times New Roman" panose="02020603050405020304" pitchFamily="18" charset="0"/>
              </a:rPr>
              <a:t>b</a:t>
            </a:r>
            <a:r>
              <a:rPr lang="en-US" sz="8000" b="1" kern="0" dirty="0" err="1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a</a:t>
            </a:r>
            <a:endParaRPr lang="en-US" sz="8000" b="1" kern="0" dirty="0">
              <a:solidFill>
                <a:srgbClr val="FF0000"/>
              </a:solidFill>
              <a:latin typeface="VNI-Avo" pitchFamily="2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8000" b="1" kern="0" dirty="0" err="1">
                <a:solidFill>
                  <a:srgbClr val="0070C0"/>
                </a:solidFill>
                <a:latin typeface="VNI-Avo" pitchFamily="2" charset="0"/>
                <a:cs typeface="Times New Roman" panose="02020603050405020304" pitchFamily="18" charset="0"/>
              </a:rPr>
              <a:t>b</a:t>
            </a:r>
            <a:r>
              <a:rPr lang="en-US" sz="8000" b="1" kern="0" dirty="0" err="1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a</a:t>
            </a:r>
            <a:endParaRPr lang="en-US" sz="8000" b="1" kern="0" dirty="0">
              <a:solidFill>
                <a:srgbClr val="FF0000"/>
              </a:solidFill>
              <a:latin typeface="VNI-Avo" pitchFamily="2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8000" b="1" kern="0" dirty="0">
                <a:solidFill>
                  <a:srgbClr val="0070C0"/>
                </a:solidFill>
                <a:latin typeface="VNI-Avo" pitchFamily="2" charset="0"/>
                <a:cs typeface="Times New Roman" panose="02020603050405020304" pitchFamily="18" charset="0"/>
              </a:rPr>
              <a:t>m</a:t>
            </a:r>
            <a:r>
              <a:rPr lang="en-US" sz="8000" b="1" kern="0" dirty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a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8000" b="1" kern="0" dirty="0" err="1">
                <a:solidFill>
                  <a:srgbClr val="0070C0"/>
                </a:solidFill>
                <a:latin typeface="VNI-Avo" pitchFamily="2" charset="0"/>
                <a:cs typeface="Times New Roman" panose="02020603050405020304" pitchFamily="18" charset="0"/>
              </a:rPr>
              <a:t>nh</a:t>
            </a:r>
            <a:r>
              <a:rPr lang="en-US" sz="8000" b="1" kern="0" dirty="0" err="1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a</a:t>
            </a:r>
            <a:endParaRPr lang="en-US" sz="8000" b="1" kern="0" dirty="0">
              <a:solidFill>
                <a:srgbClr val="FF0000"/>
              </a:solidFill>
              <a:latin typeface="VNI-Avo" pitchFamily="2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8000" b="1" kern="0" dirty="0">
                <a:solidFill>
                  <a:srgbClr val="0070C0"/>
                </a:solidFill>
                <a:latin typeface="VNI-Avo" pitchFamily="2" charset="0"/>
                <a:cs typeface="Times New Roman" panose="02020603050405020304" pitchFamily="18" charset="0"/>
              </a:rPr>
              <a:t>l</a:t>
            </a:r>
            <a:r>
              <a:rPr lang="en-US" sz="8000" b="1" kern="0" dirty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a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7620000" y="76200"/>
            <a:ext cx="228600" cy="15240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924800" y="4114800"/>
            <a:ext cx="228600" cy="15240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848600" y="2743200"/>
            <a:ext cx="228600" cy="15240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7543800" y="5410200"/>
            <a:ext cx="228600" cy="15240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ight Arrow 32"/>
          <p:cNvSpPr/>
          <p:nvPr/>
        </p:nvSpPr>
        <p:spPr>
          <a:xfrm>
            <a:off x="5867400" y="609600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33"/>
          <p:cNvSpPr/>
          <p:nvPr/>
        </p:nvSpPr>
        <p:spPr>
          <a:xfrm>
            <a:off x="5867400" y="3200400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34"/>
          <p:cNvSpPr/>
          <p:nvPr/>
        </p:nvSpPr>
        <p:spPr>
          <a:xfrm>
            <a:off x="5867400" y="1828800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35"/>
          <p:cNvSpPr/>
          <p:nvPr/>
        </p:nvSpPr>
        <p:spPr>
          <a:xfrm>
            <a:off x="5791200" y="5943600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36"/>
          <p:cNvSpPr/>
          <p:nvPr/>
        </p:nvSpPr>
        <p:spPr>
          <a:xfrm>
            <a:off x="5791200" y="4648200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Bent Arrow 12"/>
          <p:cNvSpPr/>
          <p:nvPr/>
        </p:nvSpPr>
        <p:spPr>
          <a:xfrm>
            <a:off x="914400" y="4349172"/>
            <a:ext cx="533400" cy="762000"/>
          </a:xfrm>
          <a:prstGeom prst="bentArrow">
            <a:avLst>
              <a:gd name="adj1" fmla="val 11230"/>
              <a:gd name="adj2" fmla="val 17131"/>
              <a:gd name="adj3" fmla="val 25000"/>
              <a:gd name="adj4" fmla="val 4375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DCD9254C-3E2B-4508-8305-C594B61DAC77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X2*\u0000{375AF085-1238-4000-87C2-0F9A3EE67175}&quot;,&quot;E:\\Tai\\1. TUẦN 1\\1. TUẦN 1\\TIẾNG VIỆT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V - BÀI 1 - A 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3|1.2|0.8|0.8|4|3|2.4|2.9|1.6|1.9|12.1|1.5|3.5|1.1|1.2|1.2|1.2|1.3"/>
  <p:tag name="GENSWF_SLIDE_UID" val="{57DD7B22-1CCE-4FFA-924A-00ECD1CD3204}:29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0.6|3.7|3.5|3.9"/>
  <p:tag name="GENSWF_SLIDE_UID" val="{F3D89CFF-16CD-4BEB-93CB-617144461F57}:26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3|2.2|2"/>
  <p:tag name="GENSWF_SLIDE_UID" val="{9EAEE9BD-6333-4CD7-8AD3-EB0095777915}:26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6.7|2.3"/>
  <p:tag name="GENSWF_SLIDE_UID" val="{9CED9D9A-3E3F-4F90-BAE9-7DD1B8D5A292}:28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DC8C062-8DAA-4143-A59E-292BAAA03043}:29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122A07E-74EB-487B-815F-84B6AB54ADA1}:29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F371B88-D47C-45B6-B82D-95B1D957135E}:29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F981F58-1FBE-41B4-BB99-E5CE9EA0D316}:28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9"/>
  <p:tag name="GENSWF_SLIDE_UID" val="{FDEF020B-2C3A-4911-B7A1-256BA13EDE8F}:28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6|1.5|1.4|1|8.5|2.8|2.4|2.2|2.2|3.9"/>
  <p:tag name="GENSWF_SLIDE_UID" val="{31237741-0572-4F9E-B2C6-90FE465E3B88}:29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00A9EFE-F3C8-4894-B4BE-F185F75582B3}:25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9F388A5-8969-4AB3-AF02-45B3B274EF22}:30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6.5|1|2.3|0.7|1|1|1.1|1.4|2.7"/>
  <p:tag name="GENSWF_SLIDE_UID" val="{66CBBA86-13B2-48D0-8E78-26BD45D135C4}:28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A2D14F1-7A7F-4B8B-A8A8-FAFFBC67A15E}:29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89B490F-9FD3-4B38-BA3E-F8FCD44134FD}:29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25281DA-E3EE-4842-987B-D7AD8BF94167}:25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102C31D-8BC3-491C-AD3B-1FF53E11866A}:30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8|15.4|3.3|1"/>
  <p:tag name="GENSWF_SLIDE_UID" val="{E18F9F7B-37CC-43F7-AD7C-AB737901078E}:25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22.4|17.5"/>
  <p:tag name="GENSWF_SLIDE_UID" val="{AE9A8A71-9D66-45B7-9327-65755D38D9CF}:26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B8CA588-457F-42DD-8640-A479B294930B}:25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A1D61D8-7796-4CCA-9234-12502F757622}:29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3DBE823-5754-461B-8ADC-B42131A4969A}:27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</Words>
  <Application>Microsoft Office PowerPoint</Application>
  <PresentationFormat>On-screen Show (4:3)</PresentationFormat>
  <Paragraphs>61</Paragraphs>
  <Slides>22</Slides>
  <Notes>2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HP001 5 hàng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TV - BÀI 1 - A a</dc:title>
  <dc:creator>TOSHIBA</dc:creator>
  <cp:lastModifiedBy>Do The Phuong</cp:lastModifiedBy>
  <cp:revision>111</cp:revision>
  <dcterms:created xsi:type="dcterms:W3CDTF">2021-08-23T03:14:00Z</dcterms:created>
  <dcterms:modified xsi:type="dcterms:W3CDTF">2025-02-05T22:06:19Z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AE2969CBFDCE472DB5DD6C6233AD93AD</vt:lpwstr>
  </property>
  <property fmtid="{D5CDD505-2E9C-101B-9397-08002B2CF9AE}" pid="3" name="KSOProductBuildVer">
    <vt:lpwstr>1033-11.2.0.10296</vt:lpwstr>
  </property>
</Properties>
</file>